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8/15/20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8/15/20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8/15/20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8/15/20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8/15/20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8/15/20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8/15/20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8/15/20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8/15/20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8/15/20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8/15/20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8/15/20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8/15/20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8/15/20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8/15/20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A496FC-9270-9E4C-B840-E940D5BA0F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453" y="438453"/>
            <a:ext cx="10572000" cy="3981746"/>
          </a:xfrm>
        </p:spPr>
        <p:txBody>
          <a:bodyPr/>
          <a:lstStyle/>
          <a:p>
            <a:r>
              <a:rPr lang="en-US" dirty="0"/>
              <a:t>IV PAINEL </a:t>
            </a:r>
            <a:r>
              <a:rPr lang="en-US" dirty="0" err="1"/>
              <a:t>CIENTIFICO</a:t>
            </a:r>
            <a:r>
              <a:rPr lang="en-US" dirty="0"/>
              <a:t> – PCAD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 </a:t>
            </a:r>
            <a:r>
              <a:rPr lang="en-US" dirty="0" err="1"/>
              <a:t>PANDEMIA</a:t>
            </a:r>
            <a:r>
              <a:rPr lang="en-US" dirty="0"/>
              <a:t> DA COVID-19: </a:t>
            </a:r>
            <a:br>
              <a:rPr lang="en-US" dirty="0"/>
            </a:br>
            <a:r>
              <a:rPr lang="pt-BR" b="0" dirty="0"/>
              <a:t>significado e </a:t>
            </a:r>
            <a:r>
              <a:rPr lang="pt-BR" b="0" dirty="0" err="1"/>
              <a:t>superacao</a:t>
            </a:r>
            <a:r>
              <a:rPr lang="pt-BR" b="0" dirty="0"/>
              <a:t>.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AF6F4B8-F9D3-F947-ADB9-10731D457D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b="1" dirty="0"/>
              <a:t>EDUARDO DE AZEREDO COSTA – 15 de agosto de 2020.</a:t>
            </a:r>
          </a:p>
        </p:txBody>
      </p:sp>
    </p:spTree>
    <p:extLst>
      <p:ext uri="{BB962C8B-B14F-4D97-AF65-F5344CB8AC3E}">
        <p14:creationId xmlns:p14="http://schemas.microsoft.com/office/powerpoint/2010/main" val="2370432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ED911A-B17E-DB4F-AFC9-2E969B6F0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Significado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28720D4-5C4E-1B42-A125-37E1BD80D4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2000" dirty="0"/>
              <a:t>CORONAVIRUS EXPÕE AS CONTRADIÇÕES DO MUNDO QUE VIVEMOS</a:t>
            </a:r>
          </a:p>
          <a:p>
            <a:r>
              <a:rPr lang="pt-BR" sz="2000" dirty="0"/>
              <a:t>COMBATE REVELA A CRUEZA DAS INIQUIDADES.</a:t>
            </a:r>
          </a:p>
          <a:p>
            <a:r>
              <a:rPr lang="pt-BR" sz="2000" dirty="0"/>
              <a:t>CONCLAMA PARA RESOLVER QUESTÕES INSUPERÁVEIS NA SOCIEDADE CAPITALISTA</a:t>
            </a:r>
          </a:p>
          <a:p>
            <a:r>
              <a:rPr lang="pt-BR" sz="2000" dirty="0"/>
              <a:t>‘</a:t>
            </a:r>
            <a:r>
              <a:rPr lang="pt-BR" sz="2000" dirty="0" err="1"/>
              <a:t>LOCKDOWN</a:t>
            </a:r>
            <a:r>
              <a:rPr lang="pt-BR" sz="2000" dirty="0"/>
              <a:t>’- DA PRÁTICA AO EXERCÍCIO DO CONTROLE DA POPULAÇÃO.</a:t>
            </a:r>
          </a:p>
        </p:txBody>
      </p:sp>
    </p:spTree>
    <p:extLst>
      <p:ext uri="{BB962C8B-B14F-4D97-AF65-F5344CB8AC3E}">
        <p14:creationId xmlns:p14="http://schemas.microsoft.com/office/powerpoint/2010/main" val="11750939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1F62F4-A10D-1A47-B438-DD490D9D9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LIÇÕES APRENDIDAS - FRACASSOS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398FC89-33EA-A64E-9173-FC725C7585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313215"/>
            <a:ext cx="10554574" cy="3545584"/>
          </a:xfrm>
        </p:spPr>
        <p:txBody>
          <a:bodyPr>
            <a:normAutofit fontScale="92500"/>
          </a:bodyPr>
          <a:lstStyle/>
          <a:p>
            <a:r>
              <a:rPr lang="pt-BR" dirty="0"/>
              <a:t>AUTORIDADE SANITÁRIA E DIRETRIZES ESTRATÉGICAS RESPEITADAS.</a:t>
            </a:r>
          </a:p>
          <a:p>
            <a:r>
              <a:rPr lang="pt-BR" dirty="0"/>
              <a:t>IMPORTÂNCIA DA RESPOSTA IMEDIATA E COERENTE.</a:t>
            </a:r>
          </a:p>
          <a:p>
            <a:r>
              <a:rPr lang="pt-BR" dirty="0"/>
              <a:t>PLANEJAMENTO CENTRAL ESTRATÉGICO.</a:t>
            </a:r>
          </a:p>
          <a:p>
            <a:r>
              <a:rPr lang="pt-BR" dirty="0"/>
              <a:t>MODELOS DE AÇÃO TRANSPLANTADOS PARA A AMÉRICA LATINA.</a:t>
            </a:r>
          </a:p>
          <a:p>
            <a:r>
              <a:rPr lang="pt-BR" dirty="0"/>
              <a:t>MODELO SANITÁRIO SISTÊMICO INADEQUADO</a:t>
            </a:r>
          </a:p>
          <a:p>
            <a:r>
              <a:rPr lang="pt-BR" dirty="0"/>
              <a:t>REGRA DE OURO: EPIDEMIAS SE COMBATEM NO TERRITÓRIO.</a:t>
            </a:r>
          </a:p>
          <a:p>
            <a:r>
              <a:rPr lang="pt-BR" dirty="0"/>
              <a:t>’ATIVO’ PRINCIPAL: RECURSOS HUMANOS.</a:t>
            </a:r>
          </a:p>
          <a:p>
            <a:r>
              <a:rPr lang="pt-BR" dirty="0"/>
              <a:t>VIGILÂNCIA EPIDEMIOLÓGICA: DIAGNOSTICAR, TRATAR, TESTAR CONTATOS E SOLAR POSITIVOS.</a:t>
            </a:r>
          </a:p>
          <a:p>
            <a:r>
              <a:rPr lang="pt-BR" dirty="0"/>
              <a:t>TRABALHADORES SEM VOZ.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646990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D8473D-EE7C-BE48-BF38-74209CD52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Vacinas: a superação tecnológica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125F799-4CA5-DC4C-9C4D-BF7118969E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2400" dirty="0"/>
              <a:t>As vacinas mais adiantadas.</a:t>
            </a:r>
          </a:p>
          <a:p>
            <a:r>
              <a:rPr lang="pt-BR" sz="2400" dirty="0"/>
              <a:t>A vacina de ’Oxford”, da </a:t>
            </a:r>
            <a:r>
              <a:rPr lang="pt-BR" sz="2400" dirty="0" err="1"/>
              <a:t>Sinovac</a:t>
            </a:r>
            <a:r>
              <a:rPr lang="pt-BR" sz="2400" dirty="0"/>
              <a:t> e do </a:t>
            </a:r>
            <a:r>
              <a:rPr lang="pt-BR" sz="2400" dirty="0" err="1"/>
              <a:t>Gamaleya</a:t>
            </a:r>
            <a:r>
              <a:rPr lang="pt-BR" sz="2400" dirty="0"/>
              <a:t>.</a:t>
            </a:r>
          </a:p>
          <a:p>
            <a:r>
              <a:rPr lang="pt-BR" sz="2400" dirty="0"/>
              <a:t>Os passos do Brasil – Dependência e Ideologia.</a:t>
            </a:r>
          </a:p>
          <a:p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41454141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tável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4</Slides>
  <Notes>0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5" baseType="lpstr">
      <vt:lpstr>Citável</vt:lpstr>
      <vt:lpstr>IV PAINEL CIENTIFICO – PCAD  A PANDEMIA DA COVID-19:  significado e superacao.</vt:lpstr>
      <vt:lpstr>Significado</vt:lpstr>
      <vt:lpstr>LIÇÕES APRENDIDAS - FRACASSOS</vt:lpstr>
      <vt:lpstr>Vacinas: a superação tecnológica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IV PAINEL CIENTIFICO – PCAD  A PANDEMIA DA COVID-19:  significado e superacao.</dc:title>
  <dc:creator>Eduardo Costa</dc:creator>
  <cp:lastModifiedBy>Eduardo Costa</cp:lastModifiedBy>
  <cp:revision>1</cp:revision>
  <dcterms:created xsi:type="dcterms:W3CDTF">2020-08-15T17:14:57Z</dcterms:created>
  <dcterms:modified xsi:type="dcterms:W3CDTF">2020-08-15T19:23:24Z</dcterms:modified>
</cp:coreProperties>
</file>